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E991ACD7-751B-11A3-CF4A-E0BAE40EAE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34" y="1026295"/>
            <a:ext cx="10338330" cy="480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3FE1CE11-1D8B-A6DB-CA0A-98467BCC72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36" y="539600"/>
            <a:ext cx="10296233" cy="577879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60</TotalTime>
  <Words>1</Words>
  <Application>Microsoft Office PowerPoint</Application>
  <PresentationFormat>Širokoúhlá obrazovka</PresentationFormat>
  <Paragraphs>1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2024-07-19T07:08:06Z</dcterms:modified>
</cp:coreProperties>
</file>